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1" autoAdjust="0"/>
    <p:restoredTop sz="94660"/>
  </p:normalViewPr>
  <p:slideViewPr>
    <p:cSldViewPr snapToGrid="0">
      <p:cViewPr varScale="1">
        <p:scale>
          <a:sx n="76" d="100"/>
          <a:sy n="76" d="100"/>
        </p:scale>
        <p:origin x="84" y="55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4786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981839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477957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676313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635665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9695407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634051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5092061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2601358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378315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0338066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90FEE6-73D0-4795-AF11-CABE2E4D8126}" type="datetimeFigureOut">
              <a:rPr lang="en-AU" smtClean="0"/>
              <a:t>14/04/2017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E3EB87-31EC-411B-A564-C2B068A451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892924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GUNBY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39720" y="2093661"/>
            <a:ext cx="4469174" cy="1594102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6657516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Kate Gunby</dc:creator>
  <cp:lastModifiedBy>Kate Gunby</cp:lastModifiedBy>
  <cp:revision>1</cp:revision>
  <dcterms:created xsi:type="dcterms:W3CDTF">2017-04-14T04:56:06Z</dcterms:created>
  <dcterms:modified xsi:type="dcterms:W3CDTF">2017-04-14T04:56:26Z</dcterms:modified>
</cp:coreProperties>
</file>

<file path=docProps/thumbnail.jpeg>
</file>